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anh nguyen" initials="tn" lastIdx="1" clrIdx="0">
    <p:extLst>
      <p:ext uri="{19B8F6BF-5375-455C-9EA6-DF929625EA0E}">
        <p15:presenceInfo xmlns:p15="http://schemas.microsoft.com/office/powerpoint/2012/main" userId="c4f8d873544111a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2.png>
</file>

<file path=ppt/media/image3.png>
</file>

<file path=ppt/media/image4.gif>
</file>

<file path=ppt/media/image5.jpe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460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37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147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7533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49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683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853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996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90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118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51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36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23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164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058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400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147BBCD-B2DE-4E5F-B144-8877DEE34D77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B382992-75FF-420F-AC18-F83B62A0E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52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E2879-28FE-7B37-F134-16D29B79A7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8582" y="3429000"/>
            <a:ext cx="6580910" cy="1073727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Developer : Ba Thanh Nguyen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A468C3-4D4E-31E4-25CA-635AC38F41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0728" y="4731328"/>
            <a:ext cx="4073236" cy="13716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Mentor : Quyen Huynh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Supporter :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Huy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Pham</a:t>
            </a:r>
          </a:p>
        </p:txBody>
      </p:sp>
      <p:pic>
        <p:nvPicPr>
          <p:cNvPr id="5" name="Picture 2" descr="law school finals GIF">
            <a:extLst>
              <a:ext uri="{FF2B5EF4-FFF2-40B4-BE49-F238E27FC236}">
                <a16:creationId xmlns:a16="http://schemas.microsoft.com/office/drawing/2014/main" id="{BAF486FD-AB27-5C19-19A2-EFE970876F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33" y="2201661"/>
            <a:ext cx="3623539" cy="3577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law school finals GIF">
            <a:extLst>
              <a:ext uri="{FF2B5EF4-FFF2-40B4-BE49-F238E27FC236}">
                <a16:creationId xmlns:a16="http://schemas.microsoft.com/office/drawing/2014/main" id="{39108245-C5D9-8D16-5DAD-DE4E0AD43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333" y="2354061"/>
            <a:ext cx="3623539" cy="3577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EA7BAA91-DF86-FD5F-70B8-AAE7376DEF38}"/>
              </a:ext>
            </a:extLst>
          </p:cNvPr>
          <p:cNvSpPr txBox="1">
            <a:spLocks/>
          </p:cNvSpPr>
          <p:nvPr/>
        </p:nvSpPr>
        <p:spPr>
          <a:xfrm>
            <a:off x="4959926" y="947825"/>
            <a:ext cx="6664037" cy="137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Big Practice Review:</a:t>
            </a:r>
          </a:p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Build CRUD with JavaScript</a:t>
            </a:r>
          </a:p>
        </p:txBody>
      </p:sp>
    </p:spTree>
    <p:extLst>
      <p:ext uri="{BB962C8B-B14F-4D97-AF65-F5344CB8AC3E}">
        <p14:creationId xmlns:p14="http://schemas.microsoft.com/office/powerpoint/2010/main" val="2247857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anks for watching GIF">
            <a:extLst>
              <a:ext uri="{FF2B5EF4-FFF2-40B4-BE49-F238E27FC236}">
                <a16:creationId xmlns:a16="http://schemas.microsoft.com/office/drawing/2014/main" id="{6D992702-F888-F5CF-409D-5B6719EEB4F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782" y="692727"/>
            <a:ext cx="10571018" cy="5874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763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332A2-83A1-9DFE-B2D4-427BCA397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u="sng" dirty="0">
                <a:solidFill>
                  <a:srgbClr val="FBBC05"/>
                </a:solidFill>
                <a:latin typeface="Arial Rounded"/>
                <a:ea typeface="Arial Rounded"/>
                <a:cs typeface="Arial Rounded"/>
                <a:sym typeface="Arial Rounded"/>
              </a:rPr>
              <a:t>TECHNICAL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97B552A-4CAF-AB42-6B7D-D6E67DB796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834" y="2713327"/>
            <a:ext cx="6087532" cy="3424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F2B4B6E-4F6E-D964-D9B1-52790C6D8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2359" y="2796754"/>
            <a:ext cx="3075807" cy="3327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C9C8E4D-ADA5-5A30-7798-A4637DD540E5}"/>
              </a:ext>
            </a:extLst>
          </p:cNvPr>
          <p:cNvSpPr txBox="1"/>
          <p:nvPr/>
        </p:nvSpPr>
        <p:spPr>
          <a:xfrm>
            <a:off x="7269353" y="3860437"/>
            <a:ext cx="6650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7200" dirty="0">
                <a:latin typeface="Trebuchet MS" panose="020B0603020202020204" pitchFamily="34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903016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6750B-73E4-745E-A614-113312CC0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u="sng" dirty="0">
                <a:solidFill>
                  <a:srgbClr val="FBBC05"/>
                </a:solidFill>
                <a:latin typeface="Arial Rounded"/>
                <a:ea typeface="Arial Rounded"/>
                <a:cs typeface="Arial Rounded"/>
                <a:sym typeface="Arial Rounded"/>
              </a:rPr>
              <a:t>TIMELINE</a:t>
            </a:r>
            <a:endParaRPr lang="en-US" dirty="0"/>
          </a:p>
        </p:txBody>
      </p:sp>
      <p:pic>
        <p:nvPicPr>
          <p:cNvPr id="4" name="Google Shape;211;p4">
            <a:extLst>
              <a:ext uri="{FF2B5EF4-FFF2-40B4-BE49-F238E27FC236}">
                <a16:creationId xmlns:a16="http://schemas.microsoft.com/office/drawing/2014/main" id="{6B518CFD-75A1-E7BF-C810-E2A9054DC8AB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 rotWithShape="1">
          <a:blip r:embed="rId2">
            <a:alphaModFix/>
          </a:blip>
          <a:stretch/>
        </p:blipFill>
        <p:spPr>
          <a:xfrm>
            <a:off x="4383881" y="2366963"/>
            <a:ext cx="3424237" cy="34242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342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89D30-E5CB-B458-5DEC-CB2672600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355636"/>
            <a:ext cx="10364451" cy="1293410"/>
          </a:xfrm>
        </p:spPr>
        <p:txBody>
          <a:bodyPr/>
          <a:lstStyle/>
          <a:p>
            <a:r>
              <a:rPr lang="en" b="1" u="sng" dirty="0">
                <a:solidFill>
                  <a:srgbClr val="FFC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TEAM SIZE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Google Shape;218;p5">
            <a:extLst>
              <a:ext uri="{FF2B5EF4-FFF2-40B4-BE49-F238E27FC236}">
                <a16:creationId xmlns:a16="http://schemas.microsoft.com/office/drawing/2014/main" id="{0384A819-7F5E-DB89-74D7-2CBB89954451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 rotWithShape="1">
          <a:blip r:embed="rId2">
            <a:alphaModFix/>
          </a:blip>
          <a:srcRect/>
          <a:stretch/>
        </p:blipFill>
        <p:spPr>
          <a:xfrm>
            <a:off x="3284738" y="1649046"/>
            <a:ext cx="5789988" cy="378229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9362EC-5105-32FA-BA5B-0039EB688421}"/>
              </a:ext>
            </a:extLst>
          </p:cNvPr>
          <p:cNvSpPr txBox="1"/>
          <p:nvPr/>
        </p:nvSpPr>
        <p:spPr>
          <a:xfrm>
            <a:off x="5569525" y="5735782"/>
            <a:ext cx="1274619" cy="480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sz="2400" b="1" dirty="0">
                <a:latin typeface="Arial Rounded"/>
                <a:ea typeface="Arial Rounded"/>
                <a:cs typeface="Arial Rounded"/>
                <a:sym typeface="Arial Rounded"/>
              </a:rPr>
              <a:t> 1 DEV</a:t>
            </a:r>
          </a:p>
        </p:txBody>
      </p:sp>
    </p:spTree>
    <p:extLst>
      <p:ext uri="{BB962C8B-B14F-4D97-AF65-F5344CB8AC3E}">
        <p14:creationId xmlns:p14="http://schemas.microsoft.com/office/powerpoint/2010/main" val="562694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C3488-1B07-6E91-DDF8-8D3D04D34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u="sng" dirty="0">
                <a:solidFill>
                  <a:srgbClr val="FFC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TARGETS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63071-2D31-E878-CDF1-6E258FA49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0" y="2368767"/>
            <a:ext cx="6539345" cy="408745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Understand &amp; apply knowledge of HTML/CSS/JavaScript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DOM manipulation with a simple table, and form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Understanding and applying synchronous and asynchronous coding techniques 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understand and use API calls to create, edits, updates, and deletes.</a:t>
            </a:r>
          </a:p>
        </p:txBody>
      </p:sp>
      <p:pic>
        <p:nvPicPr>
          <p:cNvPr id="4" name="Picture 2" descr="Game Love GIF by Millions">
            <a:extLst>
              <a:ext uri="{FF2B5EF4-FFF2-40B4-BE49-F238E27FC236}">
                <a16:creationId xmlns:a16="http://schemas.microsoft.com/office/drawing/2014/main" id="{8C01E18E-03BD-3524-ABF0-4F1FDC564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1" y="2368768"/>
            <a:ext cx="2677189" cy="3214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7710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08546-DD7B-EF36-273B-F55CCE626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u="sng" dirty="0">
                <a:solidFill>
                  <a:srgbClr val="FFC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REQUIREMENTS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Google Shape;257;p7">
            <a:extLst>
              <a:ext uri="{FF2B5EF4-FFF2-40B4-BE49-F238E27FC236}">
                <a16:creationId xmlns:a16="http://schemas.microsoft.com/office/drawing/2014/main" id="{F8623E7D-E8DD-0818-F7E3-19D250E0901B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 rotWithShape="1">
          <a:blip r:embed="rId2">
            <a:alphaModFix/>
          </a:blip>
          <a:srcRect/>
          <a:stretch/>
        </p:blipFill>
        <p:spPr>
          <a:xfrm>
            <a:off x="4338060" y="2360168"/>
            <a:ext cx="3515880" cy="315883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59;p7">
            <a:extLst>
              <a:ext uri="{FF2B5EF4-FFF2-40B4-BE49-F238E27FC236}">
                <a16:creationId xmlns:a16="http://schemas.microsoft.com/office/drawing/2014/main" id="{C02861B6-DA13-B908-41FB-4909CE70235B}"/>
              </a:ext>
            </a:extLst>
          </p:cNvPr>
          <p:cNvSpPr/>
          <p:nvPr/>
        </p:nvSpPr>
        <p:spPr>
          <a:xfrm>
            <a:off x="8499021" y="1937152"/>
            <a:ext cx="3488502" cy="1085239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dirty="0">
                <a:latin typeface="Arial"/>
                <a:ea typeface="Arial"/>
                <a:cs typeface="Arial"/>
                <a:sym typeface="Arial"/>
              </a:rPr>
              <a:t>Create a search function by</a:t>
            </a:r>
          </a:p>
          <a:p>
            <a:pPr lvl="0" algn="ctr"/>
            <a:r>
              <a:rPr lang="en-US" dirty="0">
                <a:latin typeface="Arial"/>
                <a:ea typeface="Arial"/>
                <a:cs typeface="Arial"/>
                <a:sym typeface="Arial"/>
              </a:rPr>
              <a:t>lesson name.</a:t>
            </a:r>
            <a:endParaRPr sz="18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259;p7">
            <a:extLst>
              <a:ext uri="{FF2B5EF4-FFF2-40B4-BE49-F238E27FC236}">
                <a16:creationId xmlns:a16="http://schemas.microsoft.com/office/drawing/2014/main" id="{D3181BFF-3B9B-770F-7806-0B500C482594}"/>
              </a:ext>
            </a:extLst>
          </p:cNvPr>
          <p:cNvSpPr/>
          <p:nvPr/>
        </p:nvSpPr>
        <p:spPr>
          <a:xfrm>
            <a:off x="140261" y="1937152"/>
            <a:ext cx="3488502" cy="1085239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dirty="0">
                <a:solidFill>
                  <a:srgbClr val="353744"/>
                </a:solidFill>
                <a:latin typeface="Arial"/>
                <a:ea typeface="Arial"/>
                <a:cs typeface="Arial"/>
                <a:sym typeface="Arial"/>
              </a:rPr>
              <a:t>Create a list display panel</a:t>
            </a:r>
          </a:p>
          <a:p>
            <a:pPr lvl="0" algn="ctr"/>
            <a:r>
              <a:rPr lang="en-US" dirty="0">
                <a:solidFill>
                  <a:srgbClr val="353744"/>
                </a:solidFill>
                <a:latin typeface="Arial"/>
                <a:ea typeface="Arial"/>
                <a:cs typeface="Arial"/>
                <a:sym typeface="Arial"/>
              </a:rPr>
              <a:t>of learning.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259;p7">
            <a:extLst>
              <a:ext uri="{FF2B5EF4-FFF2-40B4-BE49-F238E27FC236}">
                <a16:creationId xmlns:a16="http://schemas.microsoft.com/office/drawing/2014/main" id="{58D4ED58-2BE0-C1E2-C917-B93813FF52C8}"/>
              </a:ext>
            </a:extLst>
          </p:cNvPr>
          <p:cNvSpPr/>
          <p:nvPr/>
        </p:nvSpPr>
        <p:spPr>
          <a:xfrm>
            <a:off x="140261" y="4428603"/>
            <a:ext cx="3488502" cy="1085239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creates a new lesson when the user fills in the input information form.</a:t>
            </a:r>
            <a:endParaRPr sz="1800" b="0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0" name="Google Shape;259;p7">
            <a:extLst>
              <a:ext uri="{FF2B5EF4-FFF2-40B4-BE49-F238E27FC236}">
                <a16:creationId xmlns:a16="http://schemas.microsoft.com/office/drawing/2014/main" id="{51EDC78C-2F2B-919E-EB56-DE72758D7052}"/>
              </a:ext>
            </a:extLst>
          </p:cNvPr>
          <p:cNvSpPr/>
          <p:nvPr/>
        </p:nvSpPr>
        <p:spPr>
          <a:xfrm>
            <a:off x="8563237" y="3803317"/>
            <a:ext cx="3488502" cy="1793401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dirty="0">
                <a:solidFill>
                  <a:srgbClr val="353744"/>
                </a:solidFill>
                <a:latin typeface="Arial"/>
                <a:ea typeface="Arial"/>
                <a:cs typeface="Arial"/>
                <a:sym typeface="Arial"/>
              </a:rPr>
              <a:t>Update the Lesson:</a:t>
            </a:r>
          </a:p>
          <a:p>
            <a:pPr lvl="0" algn="ctr"/>
            <a:r>
              <a:rPr lang="en-US" dirty="0">
                <a:solidFill>
                  <a:srgbClr val="353744"/>
                </a:solidFill>
                <a:latin typeface="Arial"/>
                <a:ea typeface="Arial"/>
                <a:cs typeface="Arial"/>
                <a:sym typeface="Arial"/>
              </a:rPr>
              <a:t>- Show the lesson data in the lesson</a:t>
            </a:r>
          </a:p>
          <a:p>
            <a:pPr lvl="0" algn="ctr"/>
            <a:r>
              <a:rPr lang="en-US" dirty="0">
                <a:solidFill>
                  <a:srgbClr val="353744"/>
                </a:solidFill>
                <a:latin typeface="Arial"/>
                <a:ea typeface="Arial"/>
                <a:cs typeface="Arial"/>
                <a:sym typeface="Arial"/>
              </a:rPr>
              <a:t>form.</a:t>
            </a:r>
          </a:p>
          <a:p>
            <a:pPr lvl="0" algn="ctr"/>
            <a:r>
              <a:rPr lang="en-US" dirty="0">
                <a:solidFill>
                  <a:srgbClr val="353744"/>
                </a:solidFill>
                <a:latin typeface="Arial"/>
                <a:ea typeface="Arial"/>
                <a:cs typeface="Arial"/>
                <a:sym typeface="Arial"/>
              </a:rPr>
              <a:t>- Update new data to the lesson list..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" name="Google Shape;261;p7">
            <a:extLst>
              <a:ext uri="{FF2B5EF4-FFF2-40B4-BE49-F238E27FC236}">
                <a16:creationId xmlns:a16="http://schemas.microsoft.com/office/drawing/2014/main" id="{A0D9CA40-4794-80A1-2B8B-D7A217FB0A63}"/>
              </a:ext>
            </a:extLst>
          </p:cNvPr>
          <p:cNvCxnSpPr>
            <a:cxnSpLocks/>
            <a:stCxn id="10" idx="1"/>
          </p:cNvCxnSpPr>
          <p:nvPr/>
        </p:nvCxnSpPr>
        <p:spPr>
          <a:xfrm rot="10800000" flipV="1">
            <a:off x="7853941" y="4700017"/>
            <a:ext cx="709296" cy="542411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3" name="Google Shape;261;p7">
            <a:extLst>
              <a:ext uri="{FF2B5EF4-FFF2-40B4-BE49-F238E27FC236}">
                <a16:creationId xmlns:a16="http://schemas.microsoft.com/office/drawing/2014/main" id="{1F433AFD-FBFE-7D26-D906-8D05048633FD}"/>
              </a:ext>
            </a:extLst>
          </p:cNvPr>
          <p:cNvCxnSpPr>
            <a:cxnSpLocks/>
            <a:stCxn id="4" idx="1"/>
            <a:endCxn id="9" idx="3"/>
          </p:cNvCxnSpPr>
          <p:nvPr/>
        </p:nvCxnSpPr>
        <p:spPr>
          <a:xfrm rot="10800000" flipV="1">
            <a:off x="3628764" y="3939585"/>
            <a:ext cx="709297" cy="1031637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7" name="Google Shape;261;p7">
            <a:extLst>
              <a:ext uri="{FF2B5EF4-FFF2-40B4-BE49-F238E27FC236}">
                <a16:creationId xmlns:a16="http://schemas.microsoft.com/office/drawing/2014/main" id="{E784F237-4C40-CF02-C42B-6D1F53F9B972}"/>
              </a:ext>
            </a:extLst>
          </p:cNvPr>
          <p:cNvCxnSpPr>
            <a:cxnSpLocks/>
            <a:endCxn id="8" idx="2"/>
          </p:cNvCxnSpPr>
          <p:nvPr/>
        </p:nvCxnSpPr>
        <p:spPr>
          <a:xfrm rot="10800000">
            <a:off x="1884512" y="3022391"/>
            <a:ext cx="2389332" cy="510938"/>
          </a:xfrm>
          <a:prstGeom prst="bentConnector2">
            <a:avLst/>
          </a:prstGeom>
          <a:noFill/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24" name="Google Shape;261;p7">
            <a:extLst>
              <a:ext uri="{FF2B5EF4-FFF2-40B4-BE49-F238E27FC236}">
                <a16:creationId xmlns:a16="http://schemas.microsoft.com/office/drawing/2014/main" id="{56B9E62E-CF6D-AD12-28A0-D67157A63D53}"/>
              </a:ext>
            </a:extLst>
          </p:cNvPr>
          <p:cNvCxnSpPr>
            <a:cxnSpLocks/>
            <a:stCxn id="5" idx="1"/>
            <a:endCxn id="4" idx="3"/>
          </p:cNvCxnSpPr>
          <p:nvPr/>
        </p:nvCxnSpPr>
        <p:spPr>
          <a:xfrm rot="10800000" flipV="1">
            <a:off x="7853941" y="2479772"/>
            <a:ext cx="645081" cy="1459814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012433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8D19E-0DFE-642D-E538-4C8AD853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u="sng" dirty="0">
                <a:solidFill>
                  <a:srgbClr val="FFC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ISSUES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Picture 2" descr="Sad Lonely GIF by Pokémon">
            <a:extLst>
              <a:ext uri="{FF2B5EF4-FFF2-40B4-BE49-F238E27FC236}">
                <a16:creationId xmlns:a16="http://schemas.microsoft.com/office/drawing/2014/main" id="{844DBDC3-43BD-6336-6C9C-B2BDD026294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70812" y="3018407"/>
            <a:ext cx="4350058" cy="2716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0FFD7E-7022-5B20-3331-055BC377A03A}"/>
              </a:ext>
            </a:extLst>
          </p:cNvPr>
          <p:cNvSpPr txBox="1"/>
          <p:nvPr/>
        </p:nvSpPr>
        <p:spPr>
          <a:xfrm>
            <a:off x="207817" y="2812473"/>
            <a:ext cx="6096000" cy="1708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estimated number of working days is not correct.</a:t>
            </a:r>
            <a:endParaRPr lang="en-US" dirty="0"/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Variable naming is not good.</a:t>
            </a:r>
            <a:endParaRPr lang="en-US" dirty="0"/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code has not been optimized.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▪"/>
            </a:pPr>
            <a:r>
              <a:rPr lang="en-US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Code format is not good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842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C6F3D-B772-AFF7-79CF-E3BD9AE0A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b="1" u="sng" dirty="0">
                <a:solidFill>
                  <a:srgbClr val="FFC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Demo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Picture 2" descr="Silgoweb website GIF">
            <a:extLst>
              <a:ext uri="{FF2B5EF4-FFF2-40B4-BE49-F238E27FC236}">
                <a16:creationId xmlns:a16="http://schemas.microsoft.com/office/drawing/2014/main" id="{FE243077-1F03-E403-E0A9-37A59F2EE7A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18913" y="2370338"/>
            <a:ext cx="6720396" cy="3755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048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7977D-7815-B720-D172-50B7334A2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Q&amp;A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Picture 2" descr="Feelings Thoughts GIF by chuber channel">
            <a:extLst>
              <a:ext uri="{FF2B5EF4-FFF2-40B4-BE49-F238E27FC236}">
                <a16:creationId xmlns:a16="http://schemas.microsoft.com/office/drawing/2014/main" id="{2761D06C-F656-471E-FF54-D90C10C909B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11045" y="2104008"/>
            <a:ext cx="8975323" cy="413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83522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50</TotalTime>
  <Words>159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Rounded</vt:lpstr>
      <vt:lpstr>Noto Sans Symbols</vt:lpstr>
      <vt:lpstr>Trebuchet MS</vt:lpstr>
      <vt:lpstr>Tw Cen MT</vt:lpstr>
      <vt:lpstr>Droplet</vt:lpstr>
      <vt:lpstr>Developer : Ba Thanh Nguyen</vt:lpstr>
      <vt:lpstr>TECHNICAL</vt:lpstr>
      <vt:lpstr>TIMELINE</vt:lpstr>
      <vt:lpstr>TEAM SIZE</vt:lpstr>
      <vt:lpstr>TARGETS</vt:lpstr>
      <vt:lpstr>REQUIREMENTS</vt:lpstr>
      <vt:lpstr>ISSUES</vt:lpstr>
      <vt:lpstr>Demo</vt:lpstr>
      <vt:lpstr>Q&amp;A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Developer : Ba Thanh Nguyen</dc:title>
  <dc:creator>thanh nguyen</dc:creator>
  <cp:lastModifiedBy>thanh nguyen</cp:lastModifiedBy>
  <cp:revision>2</cp:revision>
  <dcterms:created xsi:type="dcterms:W3CDTF">2022-08-22T03:34:42Z</dcterms:created>
  <dcterms:modified xsi:type="dcterms:W3CDTF">2022-08-22T04:50:59Z</dcterms:modified>
</cp:coreProperties>
</file>

<file path=docProps/thumbnail.jpeg>
</file>